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2" r:id="rId3"/>
    <p:sldId id="294" r:id="rId4"/>
    <p:sldId id="291" r:id="rId5"/>
    <p:sldId id="293" r:id="rId6"/>
  </p:sldIdLst>
  <p:sldSz cx="9144000" cy="6858000" type="screen4x3"/>
  <p:notesSz cx="7077075" cy="9051925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19"/>
    <a:srgbClr val="006036"/>
    <a:srgbClr val="FFFFFF"/>
    <a:srgbClr val="000000"/>
    <a:srgbClr val="FF6600"/>
    <a:srgbClr val="FFCC00"/>
    <a:srgbClr val="FF3399"/>
    <a:srgbClr val="FF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59" d="100"/>
          <a:sy n="59" d="100"/>
        </p:scale>
        <p:origin x="-13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ndo de presentacion gob tam-02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alpha val="5294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fondo de presentacion gob tam-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4114800" y="733838"/>
            <a:ext cx="50292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PROGRAMA METROPOLITANO DE ORDENAMIENTO TERRITORIAL DE</a:t>
            </a:r>
          </a:p>
          <a:p>
            <a:pPr algn="r"/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REYNOSA – RÍO BRAVO (En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proceso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 de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actualización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 y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aprobación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)</a:t>
            </a:r>
          </a:p>
          <a:p>
            <a:pPr algn="r"/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Fichas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Técnicas</a:t>
            </a:r>
            <a:endParaRPr lang="en-US" sz="2200" dirty="0" smtClean="0">
              <a:solidFill>
                <a:schemeClr val="bg1"/>
              </a:solidFill>
              <a:latin typeface="Avenir LT Std 65 Medium" pitchFamily="34" charset="0"/>
            </a:endParaRPr>
          </a:p>
          <a:p>
            <a:pPr algn="r"/>
            <a:endParaRPr lang="en-US" sz="2200" dirty="0">
              <a:solidFill>
                <a:schemeClr val="bg1"/>
              </a:solidFill>
              <a:latin typeface="Avenir LT Std 65 Medium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174" y="71413"/>
            <a:ext cx="8489420" cy="6714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Rectángulo"/>
          <p:cNvSpPr/>
          <p:nvPr/>
        </p:nvSpPr>
        <p:spPr>
          <a:xfrm>
            <a:off x="827874" y="883920"/>
            <a:ext cx="1967892" cy="330502"/>
          </a:xfrm>
          <a:prstGeom prst="rect">
            <a:avLst/>
          </a:prstGeom>
          <a:solidFill>
            <a:schemeClr val="bg1"/>
          </a:solidFill>
          <a:ln w="34925" cmpd="dbl">
            <a:solidFill>
              <a:srgbClr val="005019"/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spc="300" dirty="0" smtClean="0">
                <a:solidFill>
                  <a:srgbClr val="FF0000"/>
                </a:solidFill>
                <a:latin typeface="Avenir LT Std 65 Medium" pitchFamily="34" charset="0"/>
              </a:rPr>
              <a:t>Regresar</a:t>
            </a:r>
            <a:endParaRPr lang="es-MX" b="1" spc="300" dirty="0">
              <a:solidFill>
                <a:srgbClr val="FF0000"/>
              </a:solidFill>
              <a:latin typeface="Avenir LT Std 65 Medium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714877" y="2550016"/>
            <a:ext cx="4158668" cy="33356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Longitud: 4.6 km.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Dos cuerpos principales 2 cuerpos11.20 m.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Dos calles laterales de 8.20 m</a:t>
            </a:r>
          </a:p>
          <a:p>
            <a:pPr>
              <a:buFont typeface="Wingdings" pitchFamily="2" charset="2"/>
              <a:buChar char="§"/>
            </a:pPr>
            <a:endParaRPr lang="es-MX" sz="16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Pavimento asfáltico.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Señalamiento vial horizontal y vertical.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RECURSO SOLICITADO PARA EL AÑO 2012: </a:t>
            </a:r>
            <a:r>
              <a:rPr lang="es-MX" sz="1600" b="1" dirty="0" smtClean="0">
                <a:solidFill>
                  <a:schemeClr val="tx1"/>
                </a:solidFill>
                <a:latin typeface="Avenir LT Std 35 Light" pitchFamily="34" charset="0"/>
              </a:rPr>
              <a:t>95 millones de pesos.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817620" y="906780"/>
            <a:ext cx="5029200" cy="48768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LT Std 35 Light" pitchFamily="34" charset="0"/>
              </a:rPr>
              <a:t>Ampliación de carretera Reynosa – Río Bravo a 10 carriles. Tramo  acceso a puente </a:t>
            </a:r>
            <a:r>
              <a:rPr lang="es-MX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LT Std 35 Light" pitchFamily="34" charset="0"/>
              </a:rPr>
              <a:t>Pharr</a:t>
            </a:r>
            <a:r>
              <a:rPr lang="es-MX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LT Std 35 Light" pitchFamily="34" charset="0"/>
              </a:rPr>
              <a:t> a entronque autopista a Matamoros.</a:t>
            </a:r>
          </a:p>
        </p:txBody>
      </p:sp>
      <p:sp>
        <p:nvSpPr>
          <p:cNvPr id="7" name="6 CuadroTexto">
            <a:hlinkClick r:id="rId3" action="ppaction://hlinkpres?slideindex=2&amp;slidetitle=Zona Metropolitana de Reynosa – Río Bravo"/>
          </p:cNvPr>
          <p:cNvSpPr txBox="1"/>
          <p:nvPr/>
        </p:nvSpPr>
        <p:spPr>
          <a:xfrm>
            <a:off x="876300" y="919753"/>
            <a:ext cx="1895475" cy="24622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000" dirty="0" smtClean="0">
                <a:solidFill>
                  <a:schemeClr val="tx1"/>
                </a:solidFill>
              </a:rPr>
              <a:t>Mapa ZM Reynosa – Río Bravo</a:t>
            </a:r>
            <a:endParaRPr lang="es-MX" sz="1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2844" y="714356"/>
            <a:ext cx="88582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Ampliación a 10 carriles de la Carretera Reynosa-Río Bravo</a:t>
            </a:r>
          </a:p>
          <a:p>
            <a:r>
              <a:rPr lang="es-MX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(conclusión de obra)</a:t>
            </a:r>
            <a:endParaRPr lang="es-MX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venir LT Std 65 Medium" pitchFamily="34" charset="0"/>
            </a:endParaRPr>
          </a:p>
        </p:txBody>
      </p:sp>
      <p:pic>
        <p:nvPicPr>
          <p:cNvPr id="3" name="2 Imagen" descr="REYNOSA RIO BRAVO_OK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81506" y="1570645"/>
            <a:ext cx="8919650" cy="2756656"/>
          </a:xfrm>
          <a:prstGeom prst="rect">
            <a:avLst/>
          </a:prstGeom>
        </p:spPr>
      </p:pic>
      <p:sp>
        <p:nvSpPr>
          <p:cNvPr id="4" name="3 CuadroTexto">
            <a:hlinkClick r:id="rId3" action="ppaction://hlinkpres?slideindex=2&amp;slidetitle=Zona Metropolitana de Reynosa – Río Bravo"/>
          </p:cNvPr>
          <p:cNvSpPr txBox="1"/>
          <p:nvPr/>
        </p:nvSpPr>
        <p:spPr>
          <a:xfrm>
            <a:off x="6876256" y="5877272"/>
            <a:ext cx="1895475" cy="24622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000" dirty="0" smtClean="0">
                <a:solidFill>
                  <a:schemeClr val="tx1"/>
                </a:solidFill>
              </a:rPr>
              <a:t>Mapa ZM Reynosa – Río Bravo</a:t>
            </a:r>
            <a:endParaRPr lang="es-MX" sz="1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045" y="64395"/>
            <a:ext cx="8523112" cy="674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Rectángulo"/>
          <p:cNvSpPr/>
          <p:nvPr/>
        </p:nvSpPr>
        <p:spPr>
          <a:xfrm>
            <a:off x="684998" y="857232"/>
            <a:ext cx="1967892" cy="330502"/>
          </a:xfrm>
          <a:prstGeom prst="rect">
            <a:avLst/>
          </a:prstGeom>
          <a:solidFill>
            <a:schemeClr val="bg1"/>
          </a:solidFill>
          <a:ln w="34925" cmpd="dbl">
            <a:solidFill>
              <a:srgbClr val="005019"/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spc="300" dirty="0" smtClean="0">
                <a:solidFill>
                  <a:srgbClr val="FF0000"/>
                </a:solidFill>
                <a:latin typeface="Avenir LT Std 65 Medium" pitchFamily="34" charset="0"/>
              </a:rPr>
              <a:t>Regresar</a:t>
            </a:r>
            <a:endParaRPr lang="es-MX" b="1" spc="300" dirty="0">
              <a:solidFill>
                <a:srgbClr val="FF0000"/>
              </a:solidFill>
              <a:latin typeface="Avenir LT Std 65 Medium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597400" y="2500306"/>
            <a:ext cx="4189442" cy="33356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Longitud: 13.9 km.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Primera etapa: Un cuerpo de 12 m.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Pavimento asfáltico.</a:t>
            </a:r>
          </a:p>
          <a:p>
            <a:pPr>
              <a:buFont typeface="Wingdings" pitchFamily="2" charset="2"/>
              <a:buChar char="§"/>
            </a:pPr>
            <a:endParaRPr lang="es-MX" sz="16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Carretera tipo A-2 (clasificación de SCT).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Señalamiento vial horizontal y vertical.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RECURSO SOLICITADO PARA EL AÑO 2012: </a:t>
            </a:r>
            <a:r>
              <a:rPr lang="es-MX" sz="1600" b="1" dirty="0" smtClean="0">
                <a:solidFill>
                  <a:schemeClr val="tx1"/>
                </a:solidFill>
                <a:latin typeface="Avenir LT Std 35 Light" pitchFamily="34" charset="0"/>
              </a:rPr>
              <a:t>178 millones de pesos.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691496" y="878753"/>
            <a:ext cx="5029200" cy="48768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200" dirty="0" smtClean="0">
                <a:solidFill>
                  <a:schemeClr val="tx1"/>
                </a:solidFill>
                <a:latin typeface="Avenir LT Std 35 Light" pitchFamily="34" charset="0"/>
              </a:rPr>
              <a:t>Construcción del Viaducto, tramo 1. Entre carretera a San Fernando y carretera a Monterrey </a:t>
            </a:r>
            <a:endParaRPr lang="es-MX" sz="1200" dirty="0">
              <a:solidFill>
                <a:schemeClr val="tx1"/>
              </a:solidFill>
              <a:latin typeface="Avenir LT Std 35 Light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115050" y="6362997"/>
            <a:ext cx="1304925" cy="19020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solidFill>
                  <a:schemeClr val="tx1"/>
                </a:solidFill>
              </a:rPr>
              <a:t>420,000.000</a:t>
            </a:r>
            <a:endParaRPr lang="es-MX" sz="1400" dirty="0">
              <a:solidFill>
                <a:schemeClr val="tx1"/>
              </a:solidFill>
            </a:endParaRPr>
          </a:p>
        </p:txBody>
      </p:sp>
      <p:sp>
        <p:nvSpPr>
          <p:cNvPr id="9" name="8 CuadroTexto">
            <a:hlinkClick r:id="rId3" action="ppaction://hlinkpres?slideindex=2&amp;slidetitle=Zona Metropolitana de Reynosa – Río Bravo"/>
          </p:cNvPr>
          <p:cNvSpPr txBox="1"/>
          <p:nvPr/>
        </p:nvSpPr>
        <p:spPr>
          <a:xfrm>
            <a:off x="710530" y="906304"/>
            <a:ext cx="1895475" cy="24622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000" dirty="0" smtClean="0">
                <a:solidFill>
                  <a:schemeClr val="tx1"/>
                </a:solidFill>
              </a:rPr>
              <a:t>Mapa ZM Reynosa – Río Bravo</a:t>
            </a:r>
            <a:endParaRPr lang="es-MX" sz="1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85720" y="785794"/>
            <a:ext cx="57175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Construcción del Viaducto, tramo 1. Reynosa.</a:t>
            </a:r>
            <a:endParaRPr lang="es-MX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venir LT Std 65 Medium" pitchFamily="34" charset="0"/>
            </a:endParaRPr>
          </a:p>
        </p:txBody>
      </p:sp>
      <p:pic>
        <p:nvPicPr>
          <p:cNvPr id="6" name="5 Imagen" descr="VIADUCTO REYNO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666143"/>
            <a:ext cx="8919772" cy="3439257"/>
          </a:xfrm>
          <a:prstGeom prst="rect">
            <a:avLst/>
          </a:prstGeom>
        </p:spPr>
      </p:pic>
      <p:sp>
        <p:nvSpPr>
          <p:cNvPr id="5" name="4 CuadroTexto">
            <a:hlinkClick r:id="rId3" action="ppaction://hlinkpres?slideindex=2&amp;slidetitle=Zona Metropolitana de Reynosa – Río Bravo"/>
          </p:cNvPr>
          <p:cNvSpPr txBox="1"/>
          <p:nvPr/>
        </p:nvSpPr>
        <p:spPr>
          <a:xfrm>
            <a:off x="6876256" y="5877272"/>
            <a:ext cx="1895475" cy="24622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000" dirty="0" smtClean="0">
                <a:solidFill>
                  <a:schemeClr val="tx1"/>
                </a:solidFill>
              </a:rPr>
              <a:t>Mapa ZM Reynosa – Río Bravo</a:t>
            </a:r>
            <a:endParaRPr lang="es-MX" sz="1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3426</TotalTime>
  <Words>202</Words>
  <Application>Microsoft Office PowerPoint</Application>
  <PresentationFormat>Presentación en pantalla (4:3)</PresentationFormat>
  <Paragraphs>37</Paragraphs>
  <Slides>5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Office Theme</vt:lpstr>
      <vt:lpstr>Diapositiva 1</vt:lpstr>
      <vt:lpstr>Diapositiva 2</vt:lpstr>
      <vt:lpstr>Diapositiva 3</vt:lpstr>
      <vt:lpstr>Diapositiva 4</vt:lpstr>
      <vt:lpstr>Diapositiva 5</vt:lpstr>
    </vt:vector>
  </TitlesOfParts>
  <Company>diseno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cartello diseño publicitario</dc:creator>
  <cp:lastModifiedBy>Jimmy</cp:lastModifiedBy>
  <cp:revision>262</cp:revision>
  <dcterms:created xsi:type="dcterms:W3CDTF">2010-12-31T17:55:58Z</dcterms:created>
  <dcterms:modified xsi:type="dcterms:W3CDTF">2011-10-07T17:07:19Z</dcterms:modified>
</cp:coreProperties>
</file>